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7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DAE4F2"/>
    <a:srgbClr val="45441B"/>
    <a:srgbClr val="969696"/>
    <a:srgbClr val="663300"/>
    <a:srgbClr val="CC6600"/>
    <a:srgbClr val="003366"/>
    <a:srgbClr val="A6C1D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31" autoAdjust="0"/>
  </p:normalViewPr>
  <p:slideViewPr>
    <p:cSldViewPr>
      <p:cViewPr varScale="1">
        <p:scale>
          <a:sx n="74" d="100"/>
          <a:sy n="74" d="100"/>
        </p:scale>
        <p:origin x="-39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717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717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717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717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717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90BEC5-36D1-4B12-8D6F-5D123F4E288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3E13A8-516D-4A6D-A5F2-2F400B6329CE}" type="slidenum">
              <a:rPr lang="en-US"/>
              <a:pPr/>
              <a:t>1</a:t>
            </a:fld>
            <a:endParaRPr lang="en-US"/>
          </a:p>
        </p:txBody>
      </p:sp>
      <p:sp>
        <p:nvSpPr>
          <p:cNvPr id="372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2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5194300"/>
            <a:ext cx="7467600" cy="914400"/>
          </a:xfrm>
        </p:spPr>
        <p:txBody>
          <a:bodyPr anchor="b"/>
          <a:lstStyle>
            <a:lvl1pPr algn="l"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686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6032500"/>
            <a:ext cx="6400800" cy="7493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68644" name="Rectangle 4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spcBef>
                <a:spcPct val="0"/>
              </a:spcBef>
              <a:defRPr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6864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spcBef>
                <a:spcPct val="0"/>
              </a:spcBef>
              <a:defRPr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6864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spcBef>
                <a:spcPct val="0"/>
              </a:spcBef>
              <a:defRPr>
                <a:latin typeface="Times New Roman" pitchFamily="18" charset="0"/>
              </a:defRPr>
            </a:lvl1pPr>
          </a:lstStyle>
          <a:p>
            <a:fld id="{2C264FC2-3ABD-4777-9446-A15DDD7153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D4D251-ECA7-41E5-BA0C-A8B904C58D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1981200" cy="5867400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7912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FCE510-2FBE-455C-BD4C-F04BA06747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23DC73-A2D9-4509-8096-9D6E207A0E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6AD889-78D9-487F-8D6D-052E2E545E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862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447800"/>
            <a:ext cx="38862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5801B3-9478-47AA-B48D-FD6659BA8B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3CB317-0E8B-43D8-AEDB-4ADF789E9D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83EA64-F3DE-427D-A1F8-0720183477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D63964-4B34-4009-AAB6-9017900B98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95BDBA-208E-4347-83AD-8FE3A9C430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85DDF6-25B7-41D4-AB82-466D0931EC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924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title style</a:t>
            </a:r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9248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676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172200"/>
            <a:ext cx="154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3676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38400" y="6172200"/>
            <a:ext cx="408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3676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fld id="{97F9E9E9-4FE2-4208-B1EB-EC03739F5AC8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3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4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</a:defRPr>
      </a:lvl5pPr>
      <a:lvl6pPr marL="2438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</a:defRPr>
      </a:lvl6pPr>
      <a:lvl7pPr marL="28956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</a:defRPr>
      </a:lvl7pPr>
      <a:lvl8pPr marL="33528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</a:defRPr>
      </a:lvl8pPr>
      <a:lvl9pPr marL="3810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Woodgrove</a:t>
            </a: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Bank Corp.</a:t>
            </a:r>
            <a:endParaRPr lang="en-US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7069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Central City Job Fair</a:t>
            </a:r>
            <a:endParaRPr lang="en-US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Established in 1950</a:t>
            </a:r>
          </a:p>
          <a:p>
            <a:r>
              <a:rPr lang="en-US" dirty="0" smtClean="0"/>
              <a:t>2,800 employees</a:t>
            </a:r>
          </a:p>
          <a:p>
            <a:r>
              <a:rPr lang="en-US" dirty="0" smtClean="0"/>
              <a:t>14 branches</a:t>
            </a:r>
          </a:p>
          <a:p>
            <a:r>
              <a:rPr lang="en-US" dirty="0" smtClean="0"/>
              <a:t>Locally owned</a:t>
            </a:r>
          </a:p>
          <a:p>
            <a:r>
              <a:rPr lang="en-US" dirty="0" smtClean="0"/>
              <a:t>Over $1 billion in assets</a:t>
            </a:r>
          </a:p>
          <a:p>
            <a:r>
              <a:rPr lang="en-US" dirty="0" smtClean="0"/>
              <a:t>Voted “Best Local Bank” by City Magazine, 2005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Now Hiring: Tellers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first face our clients see</a:t>
            </a:r>
          </a:p>
          <a:p>
            <a:r>
              <a:rPr lang="en-US" dirty="0" smtClean="0"/>
              <a:t>Responsible for cash drawer and station bookkeeping</a:t>
            </a:r>
          </a:p>
          <a:p>
            <a:r>
              <a:rPr lang="en-US" dirty="0" smtClean="0"/>
              <a:t>Handle most of our cash transactions</a:t>
            </a:r>
          </a:p>
          <a:p>
            <a:r>
              <a:rPr lang="en-US" dirty="0" smtClean="0"/>
              <a:t>Assist customers in opening accounts</a:t>
            </a:r>
          </a:p>
          <a:p>
            <a:r>
              <a:rPr lang="en-US" dirty="0" smtClean="0"/>
              <a:t>Answer customer questions</a:t>
            </a:r>
          </a:p>
          <a:p>
            <a:r>
              <a:rPr lang="en-US" dirty="0" smtClean="0"/>
              <a:t>Refer customers to managers for help with problems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B.A. in Business, Accounting, or Math preferred</a:t>
            </a:r>
          </a:p>
          <a:p>
            <a:r>
              <a:rPr lang="en-US" dirty="0" smtClean="0"/>
              <a:t>At least 2 years in a similar position</a:t>
            </a:r>
          </a:p>
          <a:p>
            <a:r>
              <a:rPr lang="en-US" dirty="0" smtClean="0"/>
              <a:t>Retail sales or customer service experience a plus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Package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Competitive salary</a:t>
            </a:r>
          </a:p>
          <a:p>
            <a:r>
              <a:rPr lang="en-US" dirty="0" smtClean="0"/>
              <a:t>Full company-sponsored insurance plans</a:t>
            </a:r>
          </a:p>
          <a:p>
            <a:r>
              <a:rPr lang="en-US" dirty="0" smtClean="0"/>
              <a:t>Retirement and 401(k) plans</a:t>
            </a:r>
          </a:p>
          <a:p>
            <a:r>
              <a:rPr lang="en-US" dirty="0" smtClean="0"/>
              <a:t>Ongoing training and reimbursement for continuing education</a:t>
            </a:r>
          </a:p>
          <a:p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entral business district design template">
  <a:themeElements>
    <a:clrScheme name="Default Design 1">
      <a:dk1>
        <a:srgbClr val="000066"/>
      </a:dk1>
      <a:lt1>
        <a:srgbClr val="FFFFFF"/>
      </a:lt1>
      <a:dk2>
        <a:srgbClr val="003366"/>
      </a:dk2>
      <a:lt2>
        <a:srgbClr val="FFFFFF"/>
      </a:lt2>
      <a:accent1>
        <a:srgbClr val="8EB3C8"/>
      </a:accent1>
      <a:accent2>
        <a:srgbClr val="6F97B3"/>
      </a:accent2>
      <a:accent3>
        <a:srgbClr val="AAADB8"/>
      </a:accent3>
      <a:accent4>
        <a:srgbClr val="DADADA"/>
      </a:accent4>
      <a:accent5>
        <a:srgbClr val="C6D6E0"/>
      </a:accent5>
      <a:accent6>
        <a:srgbClr val="6488A2"/>
      </a:accent6>
      <a:hlink>
        <a:srgbClr val="556575"/>
      </a:hlink>
      <a:folHlink>
        <a:srgbClr val="3D556F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66"/>
        </a:dk1>
        <a:lt1>
          <a:srgbClr val="FFFFFF"/>
        </a:lt1>
        <a:dk2>
          <a:srgbClr val="003366"/>
        </a:dk2>
        <a:lt2>
          <a:srgbClr val="FFFFFF"/>
        </a:lt2>
        <a:accent1>
          <a:srgbClr val="8EB3C8"/>
        </a:accent1>
        <a:accent2>
          <a:srgbClr val="6F97B3"/>
        </a:accent2>
        <a:accent3>
          <a:srgbClr val="AAADB8"/>
        </a:accent3>
        <a:accent4>
          <a:srgbClr val="DADADA"/>
        </a:accent4>
        <a:accent5>
          <a:srgbClr val="C6D6E0"/>
        </a:accent5>
        <a:accent6>
          <a:srgbClr val="6488A2"/>
        </a:accent6>
        <a:hlink>
          <a:srgbClr val="556575"/>
        </a:hlink>
        <a:folHlink>
          <a:srgbClr val="3D556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Central business district design template</Template>
  <TotalTime>82</TotalTime>
  <Words>123</Words>
  <Application>Microsoft PowerPoint</Application>
  <PresentationFormat>On-screen Show (4:3)</PresentationFormat>
  <Paragraphs>26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Central business district design template</vt:lpstr>
      <vt:lpstr>Woodgrove Bank Corp.</vt:lpstr>
      <vt:lpstr>About Us</vt:lpstr>
      <vt:lpstr>Now Hiring: Tellers</vt:lpstr>
      <vt:lpstr>Qualifications</vt:lpstr>
      <vt:lpstr>The Package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Tim Huddleston</dc:creator>
  <cp:keywords/>
  <dc:description/>
  <cp:lastModifiedBy>Tim Huddleston</cp:lastModifiedBy>
  <cp:revision>15</cp:revision>
  <dcterms:created xsi:type="dcterms:W3CDTF">2006-09-27T20:00:24Z</dcterms:created>
  <dcterms:modified xsi:type="dcterms:W3CDTF">2006-12-07T17:28:38Z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TC011408041033</vt:lpwstr>
  </property>
</Properties>
</file>